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78" r:id="rId4"/>
    <p:sldId id="279" r:id="rId5"/>
    <p:sldId id="281" r:id="rId6"/>
    <p:sldId id="282" r:id="rId7"/>
    <p:sldId id="283" r:id="rId8"/>
    <p:sldId id="284" r:id="rId9"/>
    <p:sldId id="280" r:id="rId10"/>
    <p:sldId id="269" r:id="rId11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0" autoAdjust="0"/>
  </p:normalViewPr>
  <p:slideViewPr>
    <p:cSldViewPr showGuides="1">
      <p:cViewPr varScale="1">
        <p:scale>
          <a:sx n="111" d="100"/>
          <a:sy n="111" d="100"/>
        </p:scale>
        <p:origin x="-774" y="-78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FD3C2-E45F-41A0-AC8F-C0FA8DF0B9C9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134DC54E-69B5-4EE3-82C9-E24AD9CCC591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Подтверждает размер прибыли (убытка) контролируемой иностранной компании путем представления финансовой отчетности (аудиторского заключения) данной иностранной организации. 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238D10-D6D8-4587-8A16-7A1A0002845F}" type="sibTrans" cxnId="{64FD3E93-694B-4967-8F96-E7EE2DEB4F22}">
      <dgm:prSet/>
      <dgm:spPr/>
      <dgm:t>
        <a:bodyPr/>
        <a:lstStyle/>
        <a:p>
          <a:endParaRPr lang="ru-RU"/>
        </a:p>
      </dgm:t>
    </dgm:pt>
    <dgm:pt modelId="{D3160C7C-4974-479F-85E7-D705FC99A9F7}" type="parTrans" cxnId="{64FD3E93-694B-4967-8F96-E7EE2DEB4F22}">
      <dgm:prSet/>
      <dgm:spPr/>
      <dgm:t>
        <a:bodyPr/>
        <a:lstStyle/>
        <a:p>
          <a:endParaRPr lang="ru-RU"/>
        </a:p>
      </dgm:t>
    </dgm:pt>
    <dgm:pt modelId="{18B7417C-4896-42B6-96E0-FBE08D94ECD3}">
      <dgm:prSet phldrT="[Текст]" custT="1"/>
      <dgm:spPr/>
      <dgm:t>
        <a:bodyPr/>
        <a:lstStyle/>
        <a:p>
          <a:endParaRPr lang="ru-RU" sz="1100" b="1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Уведомление о контролируемых иностранных компаниях (КНД 1120416) – для юридических лиц ежегодно в срок не позднее 20 марта года, следующего за отчетным годом и для физических лиц ежегодно в срок не позднее 30 апреля года, следующего за отчетным годом.</a:t>
          </a:r>
          <a:endParaRPr lang="ru-RU" sz="13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DC4A5D0-245B-4359-8C2C-D13D101D5968}" type="sibTrans" cxnId="{100A9A2C-4A8B-490B-96C6-B2F41C56580B}">
      <dgm:prSet/>
      <dgm:spPr/>
      <dgm:t>
        <a:bodyPr/>
        <a:lstStyle/>
        <a:p>
          <a:endParaRPr lang="ru-RU"/>
        </a:p>
      </dgm:t>
    </dgm:pt>
    <dgm:pt modelId="{3FB91755-FE87-444F-B7D6-E1F18C441E0A}" type="parTrans" cxnId="{100A9A2C-4A8B-490B-96C6-B2F41C56580B}">
      <dgm:prSet/>
      <dgm:spPr/>
      <dgm:t>
        <a:bodyPr/>
        <a:lstStyle/>
        <a:p>
          <a:endParaRPr lang="ru-RU"/>
        </a:p>
      </dgm:t>
    </dgm:pt>
    <dgm:pt modelId="{7DFA4921-DE48-4AD1-94C9-B81C84FF8EE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Уведомление об участии в иностранной организации (КНД 1120411) – в срок не позднее трех месяцев с даты возникновения участия</a:t>
          </a:r>
          <a:endParaRPr lang="ru-RU" sz="13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037B4A0-80E4-4CA0-831E-3D5C5FD15036}" type="sibTrans" cxnId="{EE0C6BF3-94C3-41DB-8007-3D9994EBEAF0}">
      <dgm:prSet/>
      <dgm:spPr/>
      <dgm:t>
        <a:bodyPr/>
        <a:lstStyle/>
        <a:p>
          <a:endParaRPr lang="ru-RU"/>
        </a:p>
      </dgm:t>
    </dgm:pt>
    <dgm:pt modelId="{669E2D0D-1E6B-46CC-BF1F-538C2367DCB2}" type="parTrans" cxnId="{EE0C6BF3-94C3-41DB-8007-3D9994EBEAF0}">
      <dgm:prSet/>
      <dgm:spPr/>
      <dgm:t>
        <a:bodyPr/>
        <a:lstStyle/>
        <a:p>
          <a:endParaRPr lang="ru-RU"/>
        </a:p>
      </dgm:t>
    </dgm:pt>
    <dgm:pt modelId="{889CEE8D-1535-4B63-9A98-1DFE9829FBEE}" type="pres">
      <dgm:prSet presAssocID="{467FD3C2-E45F-41A0-AC8F-C0FA8DF0B9C9}" presName="Name0" presStyleCnt="0">
        <dgm:presLayoutVars>
          <dgm:dir/>
          <dgm:resizeHandles val="exact"/>
        </dgm:presLayoutVars>
      </dgm:prSet>
      <dgm:spPr/>
    </dgm:pt>
    <dgm:pt modelId="{0B217E92-8A12-4CB5-B944-B655648069A8}" type="pres">
      <dgm:prSet presAssocID="{467FD3C2-E45F-41A0-AC8F-C0FA8DF0B9C9}" presName="fgShape" presStyleLbl="fgShp" presStyleIdx="0" presStyleCnt="1" custScaleY="23017" custLinFactNeighborX="645" custLinFactNeighborY="37791"/>
      <dgm:spPr/>
    </dgm:pt>
    <dgm:pt modelId="{364CA470-515B-4FB5-A909-28F1FF5B066C}" type="pres">
      <dgm:prSet presAssocID="{467FD3C2-E45F-41A0-AC8F-C0FA8DF0B9C9}" presName="linComp" presStyleCnt="0"/>
      <dgm:spPr/>
    </dgm:pt>
    <dgm:pt modelId="{38D69EFE-A4B0-44DC-9558-1EF489EB80A3}" type="pres">
      <dgm:prSet presAssocID="{7DFA4921-DE48-4AD1-94C9-B81C84FF8EEE}" presName="compNode" presStyleCnt="0"/>
      <dgm:spPr/>
    </dgm:pt>
    <dgm:pt modelId="{A6DB978F-FAD9-4ACD-BDA0-1C86375CE55E}" type="pres">
      <dgm:prSet presAssocID="{7DFA4921-DE48-4AD1-94C9-B81C84FF8EEE}" presName="bkgdShape" presStyleLbl="node1" presStyleIdx="0" presStyleCnt="3"/>
      <dgm:spPr/>
      <dgm:t>
        <a:bodyPr/>
        <a:lstStyle/>
        <a:p>
          <a:endParaRPr lang="ru-RU"/>
        </a:p>
      </dgm:t>
    </dgm:pt>
    <dgm:pt modelId="{2943DFEC-B65C-42D6-8384-502E46FCC264}" type="pres">
      <dgm:prSet presAssocID="{7DFA4921-DE48-4AD1-94C9-B81C84FF8EE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64696-E37C-408B-851B-84F4BD3C1C04}" type="pres">
      <dgm:prSet presAssocID="{7DFA4921-DE48-4AD1-94C9-B81C84FF8EEE}" presName="invisiNode" presStyleLbl="node1" presStyleIdx="0" presStyleCnt="3"/>
      <dgm:spPr/>
    </dgm:pt>
    <dgm:pt modelId="{899843BF-ED9A-489A-899E-19456353C63D}" type="pres">
      <dgm:prSet presAssocID="{7DFA4921-DE48-4AD1-94C9-B81C84FF8EEE}" presName="imagNode" presStyleLbl="fgImgPlace1" presStyleIdx="0" presStyleCnt="3"/>
      <dgm:spPr/>
    </dgm:pt>
    <dgm:pt modelId="{26CEEAFF-6697-4D11-9D03-1F643A7EFA6B}" type="pres">
      <dgm:prSet presAssocID="{3037B4A0-80E4-4CA0-831E-3D5C5FD1503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D14EA2A-6620-41C2-AD1A-BA4C545BEA2B}" type="pres">
      <dgm:prSet presAssocID="{18B7417C-4896-42B6-96E0-FBE08D94ECD3}" presName="compNode" presStyleCnt="0"/>
      <dgm:spPr/>
    </dgm:pt>
    <dgm:pt modelId="{58C42D9A-6B47-4295-B742-8F6F018224A0}" type="pres">
      <dgm:prSet presAssocID="{18B7417C-4896-42B6-96E0-FBE08D94ECD3}" presName="bkgdShape" presStyleLbl="node1" presStyleIdx="1" presStyleCnt="3"/>
      <dgm:spPr/>
      <dgm:t>
        <a:bodyPr/>
        <a:lstStyle/>
        <a:p>
          <a:endParaRPr lang="ru-RU"/>
        </a:p>
      </dgm:t>
    </dgm:pt>
    <dgm:pt modelId="{6E98994C-0900-4E72-B861-AC95D5CECD54}" type="pres">
      <dgm:prSet presAssocID="{18B7417C-4896-42B6-96E0-FBE08D94ECD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0A898-D958-4D7C-A89E-29899291D46E}" type="pres">
      <dgm:prSet presAssocID="{18B7417C-4896-42B6-96E0-FBE08D94ECD3}" presName="invisiNode" presStyleLbl="node1" presStyleIdx="1" presStyleCnt="3"/>
      <dgm:spPr/>
    </dgm:pt>
    <dgm:pt modelId="{4A03C17C-7F6A-423B-A190-1324442F7624}" type="pres">
      <dgm:prSet presAssocID="{18B7417C-4896-42B6-96E0-FBE08D94ECD3}" presName="imagNode" presStyleLbl="fgImgPlace1" presStyleIdx="1" presStyleCnt="3"/>
      <dgm:spPr/>
    </dgm:pt>
    <dgm:pt modelId="{6437F362-C9C6-4306-B864-16DBCC82A19D}" type="pres">
      <dgm:prSet presAssocID="{1DC4A5D0-245B-4359-8C2C-D13D101D596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CFDB144-54AB-4012-8EE5-24F2831AA16F}" type="pres">
      <dgm:prSet presAssocID="{134DC54E-69B5-4EE3-82C9-E24AD9CCC591}" presName="compNode" presStyleCnt="0"/>
      <dgm:spPr/>
    </dgm:pt>
    <dgm:pt modelId="{E883E893-E84F-4174-8335-857DA6AC150F}" type="pres">
      <dgm:prSet presAssocID="{134DC54E-69B5-4EE3-82C9-E24AD9CCC591}" presName="bkgdShape" presStyleLbl="node1" presStyleIdx="2" presStyleCnt="3"/>
      <dgm:spPr/>
      <dgm:t>
        <a:bodyPr/>
        <a:lstStyle/>
        <a:p>
          <a:endParaRPr lang="ru-RU"/>
        </a:p>
      </dgm:t>
    </dgm:pt>
    <dgm:pt modelId="{B0D0F7CC-EAEB-4E01-B885-560298C53798}" type="pres">
      <dgm:prSet presAssocID="{134DC54E-69B5-4EE3-82C9-E24AD9CCC59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E74E4-1ABC-4030-B716-5E499D71F797}" type="pres">
      <dgm:prSet presAssocID="{134DC54E-69B5-4EE3-82C9-E24AD9CCC591}" presName="invisiNode" presStyleLbl="node1" presStyleIdx="2" presStyleCnt="3"/>
      <dgm:spPr/>
    </dgm:pt>
    <dgm:pt modelId="{5DC70870-8DF5-4983-8B2F-213DB2621A0F}" type="pres">
      <dgm:prSet presAssocID="{134DC54E-69B5-4EE3-82C9-E24AD9CCC591}" presName="imagNode" presStyleLbl="fgImgPlace1" presStyleIdx="2" presStyleCnt="3"/>
      <dgm:spPr/>
    </dgm:pt>
  </dgm:ptLst>
  <dgm:cxnLst>
    <dgm:cxn modelId="{ADC628AC-6CCF-4D9D-BD10-2D8CC9AE3A0A}" type="presOf" srcId="{3037B4A0-80E4-4CA0-831E-3D5C5FD15036}" destId="{26CEEAFF-6697-4D11-9D03-1F643A7EFA6B}" srcOrd="0" destOrd="0" presId="urn:microsoft.com/office/officeart/2005/8/layout/hList7#1"/>
    <dgm:cxn modelId="{FE74C603-A535-4E6D-979D-46901085BAAA}" type="presOf" srcId="{134DC54E-69B5-4EE3-82C9-E24AD9CCC591}" destId="{B0D0F7CC-EAEB-4E01-B885-560298C53798}" srcOrd="1" destOrd="0" presId="urn:microsoft.com/office/officeart/2005/8/layout/hList7#1"/>
    <dgm:cxn modelId="{31977884-0225-4AAA-9F35-DF2E1FF493E8}" type="presOf" srcId="{18B7417C-4896-42B6-96E0-FBE08D94ECD3}" destId="{58C42D9A-6B47-4295-B742-8F6F018224A0}" srcOrd="0" destOrd="0" presId="urn:microsoft.com/office/officeart/2005/8/layout/hList7#1"/>
    <dgm:cxn modelId="{64FD3E93-694B-4967-8F96-E7EE2DEB4F22}" srcId="{467FD3C2-E45F-41A0-AC8F-C0FA8DF0B9C9}" destId="{134DC54E-69B5-4EE3-82C9-E24AD9CCC591}" srcOrd="2" destOrd="0" parTransId="{D3160C7C-4974-479F-85E7-D705FC99A9F7}" sibTransId="{E6238D10-D6D8-4587-8A16-7A1A0002845F}"/>
    <dgm:cxn modelId="{EE0C6BF3-94C3-41DB-8007-3D9994EBEAF0}" srcId="{467FD3C2-E45F-41A0-AC8F-C0FA8DF0B9C9}" destId="{7DFA4921-DE48-4AD1-94C9-B81C84FF8EEE}" srcOrd="0" destOrd="0" parTransId="{669E2D0D-1E6B-46CC-BF1F-538C2367DCB2}" sibTransId="{3037B4A0-80E4-4CA0-831E-3D5C5FD15036}"/>
    <dgm:cxn modelId="{07ED2644-6881-422C-AFFE-2D22F1F794BE}" type="presOf" srcId="{7DFA4921-DE48-4AD1-94C9-B81C84FF8EEE}" destId="{A6DB978F-FAD9-4ACD-BDA0-1C86375CE55E}" srcOrd="0" destOrd="0" presId="urn:microsoft.com/office/officeart/2005/8/layout/hList7#1"/>
    <dgm:cxn modelId="{3CFBCF2E-B55E-4459-A19B-AC013AE18599}" type="presOf" srcId="{1DC4A5D0-245B-4359-8C2C-D13D101D5968}" destId="{6437F362-C9C6-4306-B864-16DBCC82A19D}" srcOrd="0" destOrd="0" presId="urn:microsoft.com/office/officeart/2005/8/layout/hList7#1"/>
    <dgm:cxn modelId="{78C5D71D-9E59-4CE7-B324-1C9FFACB2F25}" type="presOf" srcId="{7DFA4921-DE48-4AD1-94C9-B81C84FF8EEE}" destId="{2943DFEC-B65C-42D6-8384-502E46FCC264}" srcOrd="1" destOrd="0" presId="urn:microsoft.com/office/officeart/2005/8/layout/hList7#1"/>
    <dgm:cxn modelId="{63065B24-4400-4A8C-BD6C-5D0F9C1B799F}" type="presOf" srcId="{467FD3C2-E45F-41A0-AC8F-C0FA8DF0B9C9}" destId="{889CEE8D-1535-4B63-9A98-1DFE9829FBEE}" srcOrd="0" destOrd="0" presId="urn:microsoft.com/office/officeart/2005/8/layout/hList7#1"/>
    <dgm:cxn modelId="{3CBEE57D-0A9C-4B03-BE7A-B929520CF083}" type="presOf" srcId="{18B7417C-4896-42B6-96E0-FBE08D94ECD3}" destId="{6E98994C-0900-4E72-B861-AC95D5CECD54}" srcOrd="1" destOrd="0" presId="urn:microsoft.com/office/officeart/2005/8/layout/hList7#1"/>
    <dgm:cxn modelId="{100A9A2C-4A8B-490B-96C6-B2F41C56580B}" srcId="{467FD3C2-E45F-41A0-AC8F-C0FA8DF0B9C9}" destId="{18B7417C-4896-42B6-96E0-FBE08D94ECD3}" srcOrd="1" destOrd="0" parTransId="{3FB91755-FE87-444F-B7D6-E1F18C441E0A}" sibTransId="{1DC4A5D0-245B-4359-8C2C-D13D101D5968}"/>
    <dgm:cxn modelId="{97D389C9-12DE-4BA3-8546-832BD154896B}" type="presOf" srcId="{134DC54E-69B5-4EE3-82C9-E24AD9CCC591}" destId="{E883E893-E84F-4174-8335-857DA6AC150F}" srcOrd="0" destOrd="0" presId="urn:microsoft.com/office/officeart/2005/8/layout/hList7#1"/>
    <dgm:cxn modelId="{9C48E609-CCA6-49F3-863C-0AA54C7C7DA7}" type="presParOf" srcId="{889CEE8D-1535-4B63-9A98-1DFE9829FBEE}" destId="{0B217E92-8A12-4CB5-B944-B655648069A8}" srcOrd="0" destOrd="0" presId="urn:microsoft.com/office/officeart/2005/8/layout/hList7#1"/>
    <dgm:cxn modelId="{19538C04-016F-41F4-9F11-006C63FC771E}" type="presParOf" srcId="{889CEE8D-1535-4B63-9A98-1DFE9829FBEE}" destId="{364CA470-515B-4FB5-A909-28F1FF5B066C}" srcOrd="1" destOrd="0" presId="urn:microsoft.com/office/officeart/2005/8/layout/hList7#1"/>
    <dgm:cxn modelId="{ECC7FAD9-27D4-4A76-81B4-0B1D9D36EBCA}" type="presParOf" srcId="{364CA470-515B-4FB5-A909-28F1FF5B066C}" destId="{38D69EFE-A4B0-44DC-9558-1EF489EB80A3}" srcOrd="0" destOrd="0" presId="urn:microsoft.com/office/officeart/2005/8/layout/hList7#1"/>
    <dgm:cxn modelId="{48C7EFC1-5CF0-4EBC-951D-2AB478DB18AC}" type="presParOf" srcId="{38D69EFE-A4B0-44DC-9558-1EF489EB80A3}" destId="{A6DB978F-FAD9-4ACD-BDA0-1C86375CE55E}" srcOrd="0" destOrd="0" presId="urn:microsoft.com/office/officeart/2005/8/layout/hList7#1"/>
    <dgm:cxn modelId="{B2BE8582-5294-4C8A-A4ED-780D2ED920DF}" type="presParOf" srcId="{38D69EFE-A4B0-44DC-9558-1EF489EB80A3}" destId="{2943DFEC-B65C-42D6-8384-502E46FCC264}" srcOrd="1" destOrd="0" presId="urn:microsoft.com/office/officeart/2005/8/layout/hList7#1"/>
    <dgm:cxn modelId="{6D528456-4FAC-4922-ACDD-A80785A42ABF}" type="presParOf" srcId="{38D69EFE-A4B0-44DC-9558-1EF489EB80A3}" destId="{1E064696-E37C-408B-851B-84F4BD3C1C04}" srcOrd="2" destOrd="0" presId="urn:microsoft.com/office/officeart/2005/8/layout/hList7#1"/>
    <dgm:cxn modelId="{A9BD55B2-AAEF-4EA1-BA92-99D375486769}" type="presParOf" srcId="{38D69EFE-A4B0-44DC-9558-1EF489EB80A3}" destId="{899843BF-ED9A-489A-899E-19456353C63D}" srcOrd="3" destOrd="0" presId="urn:microsoft.com/office/officeart/2005/8/layout/hList7#1"/>
    <dgm:cxn modelId="{E64092CF-6271-4621-A00C-2139462CDE30}" type="presParOf" srcId="{364CA470-515B-4FB5-A909-28F1FF5B066C}" destId="{26CEEAFF-6697-4D11-9D03-1F643A7EFA6B}" srcOrd="1" destOrd="0" presId="urn:microsoft.com/office/officeart/2005/8/layout/hList7#1"/>
    <dgm:cxn modelId="{ED35D0D5-F55A-4B60-A325-80B7CED188E1}" type="presParOf" srcId="{364CA470-515B-4FB5-A909-28F1FF5B066C}" destId="{2D14EA2A-6620-41C2-AD1A-BA4C545BEA2B}" srcOrd="2" destOrd="0" presId="urn:microsoft.com/office/officeart/2005/8/layout/hList7#1"/>
    <dgm:cxn modelId="{D64F085E-1835-4220-B7B7-D3CD4B5210AA}" type="presParOf" srcId="{2D14EA2A-6620-41C2-AD1A-BA4C545BEA2B}" destId="{58C42D9A-6B47-4295-B742-8F6F018224A0}" srcOrd="0" destOrd="0" presId="urn:microsoft.com/office/officeart/2005/8/layout/hList7#1"/>
    <dgm:cxn modelId="{37307AC3-6B71-44B9-BB79-4E0E5D6B9192}" type="presParOf" srcId="{2D14EA2A-6620-41C2-AD1A-BA4C545BEA2B}" destId="{6E98994C-0900-4E72-B861-AC95D5CECD54}" srcOrd="1" destOrd="0" presId="urn:microsoft.com/office/officeart/2005/8/layout/hList7#1"/>
    <dgm:cxn modelId="{F0785D5A-A29A-4A23-ACBF-BC0A1A3FF565}" type="presParOf" srcId="{2D14EA2A-6620-41C2-AD1A-BA4C545BEA2B}" destId="{1250A898-D958-4D7C-A89E-29899291D46E}" srcOrd="2" destOrd="0" presId="urn:microsoft.com/office/officeart/2005/8/layout/hList7#1"/>
    <dgm:cxn modelId="{0BA32FC0-63E0-4DAD-844C-518F9D612BCA}" type="presParOf" srcId="{2D14EA2A-6620-41C2-AD1A-BA4C545BEA2B}" destId="{4A03C17C-7F6A-423B-A190-1324442F7624}" srcOrd="3" destOrd="0" presId="urn:microsoft.com/office/officeart/2005/8/layout/hList7#1"/>
    <dgm:cxn modelId="{4AE7B9B2-0B8F-429D-AFC6-C8A453105101}" type="presParOf" srcId="{364CA470-515B-4FB5-A909-28F1FF5B066C}" destId="{6437F362-C9C6-4306-B864-16DBCC82A19D}" srcOrd="3" destOrd="0" presId="urn:microsoft.com/office/officeart/2005/8/layout/hList7#1"/>
    <dgm:cxn modelId="{0BC1DBDB-4B39-4792-9477-FA0724A3C974}" type="presParOf" srcId="{364CA470-515B-4FB5-A909-28F1FF5B066C}" destId="{9CFDB144-54AB-4012-8EE5-24F2831AA16F}" srcOrd="4" destOrd="0" presId="urn:microsoft.com/office/officeart/2005/8/layout/hList7#1"/>
    <dgm:cxn modelId="{BA39C471-4032-462C-A18E-0586E0F12F4E}" type="presParOf" srcId="{9CFDB144-54AB-4012-8EE5-24F2831AA16F}" destId="{E883E893-E84F-4174-8335-857DA6AC150F}" srcOrd="0" destOrd="0" presId="urn:microsoft.com/office/officeart/2005/8/layout/hList7#1"/>
    <dgm:cxn modelId="{C2AC82F0-6111-4759-A3FC-C3B244CE1C99}" type="presParOf" srcId="{9CFDB144-54AB-4012-8EE5-24F2831AA16F}" destId="{B0D0F7CC-EAEB-4E01-B885-560298C53798}" srcOrd="1" destOrd="0" presId="urn:microsoft.com/office/officeart/2005/8/layout/hList7#1"/>
    <dgm:cxn modelId="{F85922FD-4B18-4722-8FFC-BB3518D6736C}" type="presParOf" srcId="{9CFDB144-54AB-4012-8EE5-24F2831AA16F}" destId="{A6AE74E4-1ABC-4030-B716-5E499D71F797}" srcOrd="2" destOrd="0" presId="urn:microsoft.com/office/officeart/2005/8/layout/hList7#1"/>
    <dgm:cxn modelId="{39D041E5-FD20-4D8B-BE4B-A376678B61BD}" type="presParOf" srcId="{9CFDB144-54AB-4012-8EE5-24F2831AA16F}" destId="{5DC70870-8DF5-4983-8B2F-213DB2621A0F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BD8C48-92C2-412C-9158-EBF75D51F515}" type="doc">
      <dgm:prSet loTypeId="urn:microsoft.com/office/officeart/2005/8/layout/hProcess4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2BF1F11-A812-4445-897B-4FFB19109D6D}">
      <dgm:prSet/>
      <dgm:spPr/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Петров Е.Г.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FEEF11-FE07-4F18-8F0B-96E7604D12C7}" type="parTrans" cxnId="{F312214E-D882-405A-BE2E-AAD9B58B46E3}">
      <dgm:prSet/>
      <dgm:spPr/>
      <dgm:t>
        <a:bodyPr/>
        <a:lstStyle/>
        <a:p>
          <a:endParaRPr lang="ru-RU"/>
        </a:p>
      </dgm:t>
    </dgm:pt>
    <dgm:pt modelId="{846E7FF3-5F6E-421D-B1A6-3F5FD4A967C5}" type="sibTrans" cxnId="{F312214E-D882-405A-BE2E-AAD9B58B46E3}">
      <dgm:prSet/>
      <dgm:spPr/>
      <dgm:t>
        <a:bodyPr/>
        <a:lstStyle/>
        <a:p>
          <a:endParaRPr lang="ru-RU"/>
        </a:p>
      </dgm:t>
    </dgm:pt>
    <dgm:pt modelId="{BDDE850A-7B23-4709-841E-6064B52C6F27}">
      <dgm:prSet/>
      <dgm:spPr/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ООО «Вымпел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9B26A-3C5C-4880-8FB7-2B76FDB67F56}" type="parTrans" cxnId="{34D774B6-316C-4286-8CDD-B7FC57D224E0}">
      <dgm:prSet/>
      <dgm:spPr/>
      <dgm:t>
        <a:bodyPr/>
        <a:lstStyle/>
        <a:p>
          <a:endParaRPr lang="ru-RU"/>
        </a:p>
      </dgm:t>
    </dgm:pt>
    <dgm:pt modelId="{BCC5A066-4572-41D3-91AD-4E5D882E042E}" type="sibTrans" cxnId="{34D774B6-316C-4286-8CDD-B7FC57D224E0}">
      <dgm:prSet/>
      <dgm:spPr/>
      <dgm:t>
        <a:bodyPr/>
        <a:lstStyle/>
        <a:p>
          <a:endParaRPr lang="ru-RU"/>
        </a:p>
      </dgm:t>
    </dgm:pt>
    <dgm:pt modelId="{CBFD963A-ACDA-4E27-BCE7-9DFF6425264E}">
      <dgm:prSet/>
      <dgm:spPr/>
      <dgm:t>
        <a:bodyPr/>
        <a:lstStyle/>
        <a:p>
          <a:pPr rtl="0"/>
          <a:r>
            <a:rPr lang="ru-RU" b="1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b="1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YYY</a:t>
          </a:r>
          <a:r>
            <a:rPr lang="ru-RU" b="1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32F7C-611E-4811-9363-273750649802}" type="parTrans" cxnId="{73290581-2830-4B2E-B2AD-4B039AD7D8AB}">
      <dgm:prSet/>
      <dgm:spPr/>
      <dgm:t>
        <a:bodyPr/>
        <a:lstStyle/>
        <a:p>
          <a:endParaRPr lang="ru-RU"/>
        </a:p>
      </dgm:t>
    </dgm:pt>
    <dgm:pt modelId="{AFFEFA2A-E26D-4E01-828A-890A12A32FE4}" type="sibTrans" cxnId="{73290581-2830-4B2E-B2AD-4B039AD7D8AB}">
      <dgm:prSet/>
      <dgm:spPr/>
      <dgm:t>
        <a:bodyPr/>
        <a:lstStyle/>
        <a:p>
          <a:endParaRPr lang="ru-RU"/>
        </a:p>
      </dgm:t>
    </dgm:pt>
    <dgm:pt modelId="{77FD2D40-102B-4487-9642-27D3FFC297DD}" type="pres">
      <dgm:prSet presAssocID="{ECBD8C48-92C2-412C-9158-EBF75D51F5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641C7B-7EE4-4D07-9F30-BFF6F8AD6356}" type="pres">
      <dgm:prSet presAssocID="{ECBD8C48-92C2-412C-9158-EBF75D51F515}" presName="tSp" presStyleCnt="0"/>
      <dgm:spPr/>
    </dgm:pt>
    <dgm:pt modelId="{3109C272-6950-477B-84ED-8F38BD619A44}" type="pres">
      <dgm:prSet presAssocID="{ECBD8C48-92C2-412C-9158-EBF75D51F515}" presName="bSp" presStyleCnt="0"/>
      <dgm:spPr/>
    </dgm:pt>
    <dgm:pt modelId="{25FE2359-4257-4EA1-AE48-BC8B46A754E0}" type="pres">
      <dgm:prSet presAssocID="{ECBD8C48-92C2-412C-9158-EBF75D51F515}" presName="process" presStyleCnt="0"/>
      <dgm:spPr/>
    </dgm:pt>
    <dgm:pt modelId="{43181D8D-27BC-44FB-93A4-27D3C481B810}" type="pres">
      <dgm:prSet presAssocID="{32BF1F11-A812-4445-897B-4FFB19109D6D}" presName="composite1" presStyleCnt="0"/>
      <dgm:spPr/>
    </dgm:pt>
    <dgm:pt modelId="{07EA82D7-319C-47CB-BAAB-5FDE8C5225CE}" type="pres">
      <dgm:prSet presAssocID="{32BF1F11-A812-4445-897B-4FFB19109D6D}" presName="dummyNode1" presStyleLbl="node1" presStyleIdx="0" presStyleCnt="3"/>
      <dgm:spPr/>
    </dgm:pt>
    <dgm:pt modelId="{CB91821F-2D38-462E-B7E7-28D747D36F59}" type="pres">
      <dgm:prSet presAssocID="{32BF1F11-A812-4445-897B-4FFB19109D6D}" presName="childNode1" presStyleLbl="bgAcc1" presStyleIdx="0" presStyleCnt="3" custScaleX="140243" custScaleY="116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C874-4AC2-419B-BE52-4C739B03BCBF}" type="pres">
      <dgm:prSet presAssocID="{32BF1F11-A812-4445-897B-4FFB19109D6D}" presName="childNode1tx" presStyleLbl="bgAcc1" presStyleIdx="0" presStyleCnt="3">
        <dgm:presLayoutVars>
          <dgm:bulletEnabled val="1"/>
        </dgm:presLayoutVars>
      </dgm:prSet>
      <dgm:spPr/>
    </dgm:pt>
    <dgm:pt modelId="{FB3E090E-CB45-4707-82A2-FEE80DBD6DFF}" type="pres">
      <dgm:prSet presAssocID="{32BF1F11-A812-4445-897B-4FFB19109D6D}" presName="parentNode1" presStyleLbl="node1" presStyleIdx="0" presStyleCnt="3" custScaleX="1283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C352B-1BF5-4938-9934-90ACE09D5E3E}" type="pres">
      <dgm:prSet presAssocID="{32BF1F11-A812-4445-897B-4FFB19109D6D}" presName="connSite1" presStyleCnt="0"/>
      <dgm:spPr/>
    </dgm:pt>
    <dgm:pt modelId="{D63E9846-D2F0-4A78-92C6-326E51D4CCF8}" type="pres">
      <dgm:prSet presAssocID="{846E7FF3-5F6E-421D-B1A6-3F5FD4A967C5}" presName="Name9" presStyleLbl="sibTrans2D1" presStyleIdx="0" presStyleCnt="2"/>
      <dgm:spPr/>
      <dgm:t>
        <a:bodyPr/>
        <a:lstStyle/>
        <a:p>
          <a:endParaRPr lang="ru-RU"/>
        </a:p>
      </dgm:t>
    </dgm:pt>
    <dgm:pt modelId="{B74A4AF1-1F10-425B-B9E1-016B79F91B54}" type="pres">
      <dgm:prSet presAssocID="{BDDE850A-7B23-4709-841E-6064B52C6F27}" presName="composite2" presStyleCnt="0"/>
      <dgm:spPr/>
    </dgm:pt>
    <dgm:pt modelId="{452961AD-B53E-4E2C-8A7E-9FE91519584C}" type="pres">
      <dgm:prSet presAssocID="{BDDE850A-7B23-4709-841E-6064B52C6F27}" presName="dummyNode2" presStyleLbl="node1" presStyleIdx="0" presStyleCnt="3"/>
      <dgm:spPr/>
    </dgm:pt>
    <dgm:pt modelId="{6E8CE6CB-FE9B-46FC-AD0F-94C238CB5972}" type="pres">
      <dgm:prSet presAssocID="{BDDE850A-7B23-4709-841E-6064B52C6F27}" presName="childNode2" presStyleLbl="bgAcc1" presStyleIdx="1" presStyleCnt="3" custScaleX="144573" custScaleY="125790">
        <dgm:presLayoutVars>
          <dgm:bulletEnabled val="1"/>
        </dgm:presLayoutVars>
      </dgm:prSet>
      <dgm:spPr/>
    </dgm:pt>
    <dgm:pt modelId="{B97BF9B0-0BE4-4C2B-A4A5-51D969B41513}" type="pres">
      <dgm:prSet presAssocID="{BDDE850A-7B23-4709-841E-6064B52C6F27}" presName="childNode2tx" presStyleLbl="bgAcc1" presStyleIdx="1" presStyleCnt="3">
        <dgm:presLayoutVars>
          <dgm:bulletEnabled val="1"/>
        </dgm:presLayoutVars>
      </dgm:prSet>
      <dgm:spPr/>
    </dgm:pt>
    <dgm:pt modelId="{561A0B0F-A0E4-4BAA-AF0D-2B8C38B3D2A6}" type="pres">
      <dgm:prSet presAssocID="{BDDE850A-7B23-4709-841E-6064B52C6F27}" presName="parentNode2" presStyleLbl="node1" presStyleIdx="1" presStyleCnt="3" custScaleX="1305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777EA-250E-4BC4-A45F-3E517C952D43}" type="pres">
      <dgm:prSet presAssocID="{BDDE850A-7B23-4709-841E-6064B52C6F27}" presName="connSite2" presStyleCnt="0"/>
      <dgm:spPr/>
    </dgm:pt>
    <dgm:pt modelId="{575D39CF-35BC-4F5B-9277-27596DDBB316}" type="pres">
      <dgm:prSet presAssocID="{BCC5A066-4572-41D3-91AD-4E5D882E042E}" presName="Name18" presStyleLbl="sibTrans2D1" presStyleIdx="1" presStyleCnt="2"/>
      <dgm:spPr/>
      <dgm:t>
        <a:bodyPr/>
        <a:lstStyle/>
        <a:p>
          <a:endParaRPr lang="ru-RU"/>
        </a:p>
      </dgm:t>
    </dgm:pt>
    <dgm:pt modelId="{61A64287-F328-460F-B7AD-4384916A347E}" type="pres">
      <dgm:prSet presAssocID="{CBFD963A-ACDA-4E27-BCE7-9DFF6425264E}" presName="composite1" presStyleCnt="0"/>
      <dgm:spPr/>
    </dgm:pt>
    <dgm:pt modelId="{F05CB4A0-A8A4-42D3-8662-FCDF662A963E}" type="pres">
      <dgm:prSet presAssocID="{CBFD963A-ACDA-4E27-BCE7-9DFF6425264E}" presName="dummyNode1" presStyleLbl="node1" presStyleIdx="1" presStyleCnt="3"/>
      <dgm:spPr/>
    </dgm:pt>
    <dgm:pt modelId="{30D7BF98-E852-4C07-9EE2-43CB10D7D2D4}" type="pres">
      <dgm:prSet presAssocID="{CBFD963A-ACDA-4E27-BCE7-9DFF6425264E}" presName="childNode1" presStyleLbl="bgAcc1" presStyleIdx="2" presStyleCnt="3">
        <dgm:presLayoutVars>
          <dgm:bulletEnabled val="1"/>
        </dgm:presLayoutVars>
      </dgm:prSet>
      <dgm:spPr/>
    </dgm:pt>
    <dgm:pt modelId="{DA8C4569-5A3B-4FB3-83AD-E18DF0A93D74}" type="pres">
      <dgm:prSet presAssocID="{CBFD963A-ACDA-4E27-BCE7-9DFF6425264E}" presName="childNode1tx" presStyleLbl="bgAcc1" presStyleIdx="2" presStyleCnt="3">
        <dgm:presLayoutVars>
          <dgm:bulletEnabled val="1"/>
        </dgm:presLayoutVars>
      </dgm:prSet>
      <dgm:spPr/>
    </dgm:pt>
    <dgm:pt modelId="{65B70F8A-7CD7-476E-9D42-C697D18FF311}" type="pres">
      <dgm:prSet presAssocID="{CBFD963A-ACDA-4E27-BCE7-9DFF6425264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C18C0-2BA2-4FAC-A424-F90E7CDC910F}" type="pres">
      <dgm:prSet presAssocID="{CBFD963A-ACDA-4E27-BCE7-9DFF6425264E}" presName="connSite1" presStyleCnt="0"/>
      <dgm:spPr/>
    </dgm:pt>
  </dgm:ptLst>
  <dgm:cxnLst>
    <dgm:cxn modelId="{34D774B6-316C-4286-8CDD-B7FC57D224E0}" srcId="{ECBD8C48-92C2-412C-9158-EBF75D51F515}" destId="{BDDE850A-7B23-4709-841E-6064B52C6F27}" srcOrd="1" destOrd="0" parTransId="{E849B26A-3C5C-4880-8FB7-2B76FDB67F56}" sibTransId="{BCC5A066-4572-41D3-91AD-4E5D882E042E}"/>
    <dgm:cxn modelId="{73290581-2830-4B2E-B2AD-4B039AD7D8AB}" srcId="{ECBD8C48-92C2-412C-9158-EBF75D51F515}" destId="{CBFD963A-ACDA-4E27-BCE7-9DFF6425264E}" srcOrd="2" destOrd="0" parTransId="{00432F7C-611E-4811-9363-273750649802}" sibTransId="{AFFEFA2A-E26D-4E01-828A-890A12A32FE4}"/>
    <dgm:cxn modelId="{609A96F7-B813-4A49-BEC4-7A5D7C4ACE28}" type="presOf" srcId="{32BF1F11-A812-4445-897B-4FFB19109D6D}" destId="{FB3E090E-CB45-4707-82A2-FEE80DBD6DFF}" srcOrd="0" destOrd="0" presId="urn:microsoft.com/office/officeart/2005/8/layout/hProcess4"/>
    <dgm:cxn modelId="{744501F0-4745-4737-BBB8-E541F77DFEE5}" type="presOf" srcId="{ECBD8C48-92C2-412C-9158-EBF75D51F515}" destId="{77FD2D40-102B-4487-9642-27D3FFC297DD}" srcOrd="0" destOrd="0" presId="urn:microsoft.com/office/officeart/2005/8/layout/hProcess4"/>
    <dgm:cxn modelId="{D0E025AB-7730-4062-A6CA-F34E4F42A3AF}" type="presOf" srcId="{CBFD963A-ACDA-4E27-BCE7-9DFF6425264E}" destId="{65B70F8A-7CD7-476E-9D42-C697D18FF311}" srcOrd="0" destOrd="0" presId="urn:microsoft.com/office/officeart/2005/8/layout/hProcess4"/>
    <dgm:cxn modelId="{5D3B99EB-1AE4-42E2-8DE8-DE87C3393AD0}" type="presOf" srcId="{BDDE850A-7B23-4709-841E-6064B52C6F27}" destId="{561A0B0F-A0E4-4BAA-AF0D-2B8C38B3D2A6}" srcOrd="0" destOrd="0" presId="urn:microsoft.com/office/officeart/2005/8/layout/hProcess4"/>
    <dgm:cxn modelId="{022BA51C-98DD-4F99-9EFC-8AC4C498A94D}" type="presOf" srcId="{846E7FF3-5F6E-421D-B1A6-3F5FD4A967C5}" destId="{D63E9846-D2F0-4A78-92C6-326E51D4CCF8}" srcOrd="0" destOrd="0" presId="urn:microsoft.com/office/officeart/2005/8/layout/hProcess4"/>
    <dgm:cxn modelId="{F312214E-D882-405A-BE2E-AAD9B58B46E3}" srcId="{ECBD8C48-92C2-412C-9158-EBF75D51F515}" destId="{32BF1F11-A812-4445-897B-4FFB19109D6D}" srcOrd="0" destOrd="0" parTransId="{95FEEF11-FE07-4F18-8F0B-96E7604D12C7}" sibTransId="{846E7FF3-5F6E-421D-B1A6-3F5FD4A967C5}"/>
    <dgm:cxn modelId="{4E152663-34C8-4313-80B7-368CB11E9C90}" type="presOf" srcId="{BCC5A066-4572-41D3-91AD-4E5D882E042E}" destId="{575D39CF-35BC-4F5B-9277-27596DDBB316}" srcOrd="0" destOrd="0" presId="urn:microsoft.com/office/officeart/2005/8/layout/hProcess4"/>
    <dgm:cxn modelId="{0312FD0B-658A-4EE1-BC49-68FF54837297}" type="presParOf" srcId="{77FD2D40-102B-4487-9642-27D3FFC297DD}" destId="{59641C7B-7EE4-4D07-9F30-BFF6F8AD6356}" srcOrd="0" destOrd="0" presId="urn:microsoft.com/office/officeart/2005/8/layout/hProcess4"/>
    <dgm:cxn modelId="{A54483E6-4F57-4F63-A87C-38398A01DA5B}" type="presParOf" srcId="{77FD2D40-102B-4487-9642-27D3FFC297DD}" destId="{3109C272-6950-477B-84ED-8F38BD619A44}" srcOrd="1" destOrd="0" presId="urn:microsoft.com/office/officeart/2005/8/layout/hProcess4"/>
    <dgm:cxn modelId="{29B3F4EF-85A7-4459-8817-45155A640067}" type="presParOf" srcId="{77FD2D40-102B-4487-9642-27D3FFC297DD}" destId="{25FE2359-4257-4EA1-AE48-BC8B46A754E0}" srcOrd="2" destOrd="0" presId="urn:microsoft.com/office/officeart/2005/8/layout/hProcess4"/>
    <dgm:cxn modelId="{40B10D5B-524B-46F1-A19B-9DD391D6CE3A}" type="presParOf" srcId="{25FE2359-4257-4EA1-AE48-BC8B46A754E0}" destId="{43181D8D-27BC-44FB-93A4-27D3C481B810}" srcOrd="0" destOrd="0" presId="urn:microsoft.com/office/officeart/2005/8/layout/hProcess4"/>
    <dgm:cxn modelId="{9330F3CB-C953-4C82-8143-54C1C4BBD505}" type="presParOf" srcId="{43181D8D-27BC-44FB-93A4-27D3C481B810}" destId="{07EA82D7-319C-47CB-BAAB-5FDE8C5225CE}" srcOrd="0" destOrd="0" presId="urn:microsoft.com/office/officeart/2005/8/layout/hProcess4"/>
    <dgm:cxn modelId="{D87D1F43-C1F8-4C87-9C96-1B5DC6E359C7}" type="presParOf" srcId="{43181D8D-27BC-44FB-93A4-27D3C481B810}" destId="{CB91821F-2D38-462E-B7E7-28D747D36F59}" srcOrd="1" destOrd="0" presId="urn:microsoft.com/office/officeart/2005/8/layout/hProcess4"/>
    <dgm:cxn modelId="{EE490AFF-5905-4B3C-9345-EF35104F8A2B}" type="presParOf" srcId="{43181D8D-27BC-44FB-93A4-27D3C481B810}" destId="{52E8C874-4AC2-419B-BE52-4C739B03BCBF}" srcOrd="2" destOrd="0" presId="urn:microsoft.com/office/officeart/2005/8/layout/hProcess4"/>
    <dgm:cxn modelId="{44EA9C29-AA86-46FE-B729-12678549DE43}" type="presParOf" srcId="{43181D8D-27BC-44FB-93A4-27D3C481B810}" destId="{FB3E090E-CB45-4707-82A2-FEE80DBD6DFF}" srcOrd="3" destOrd="0" presId="urn:microsoft.com/office/officeart/2005/8/layout/hProcess4"/>
    <dgm:cxn modelId="{8ADEB17B-A280-4F71-AF6C-40BA28D5F5B0}" type="presParOf" srcId="{43181D8D-27BC-44FB-93A4-27D3C481B810}" destId="{5E4C352B-1BF5-4938-9934-90ACE09D5E3E}" srcOrd="4" destOrd="0" presId="urn:microsoft.com/office/officeart/2005/8/layout/hProcess4"/>
    <dgm:cxn modelId="{2D55AFD4-8A9A-42BA-A552-133DE6C32F72}" type="presParOf" srcId="{25FE2359-4257-4EA1-AE48-BC8B46A754E0}" destId="{D63E9846-D2F0-4A78-92C6-326E51D4CCF8}" srcOrd="1" destOrd="0" presId="urn:microsoft.com/office/officeart/2005/8/layout/hProcess4"/>
    <dgm:cxn modelId="{C0DF5852-7397-4D26-8B34-FDD175B9AD97}" type="presParOf" srcId="{25FE2359-4257-4EA1-AE48-BC8B46A754E0}" destId="{B74A4AF1-1F10-425B-B9E1-016B79F91B54}" srcOrd="2" destOrd="0" presId="urn:microsoft.com/office/officeart/2005/8/layout/hProcess4"/>
    <dgm:cxn modelId="{CE5C762D-87AC-4211-954D-759947E013B6}" type="presParOf" srcId="{B74A4AF1-1F10-425B-B9E1-016B79F91B54}" destId="{452961AD-B53E-4E2C-8A7E-9FE91519584C}" srcOrd="0" destOrd="0" presId="urn:microsoft.com/office/officeart/2005/8/layout/hProcess4"/>
    <dgm:cxn modelId="{73C99185-595D-499E-B646-AE1545E23172}" type="presParOf" srcId="{B74A4AF1-1F10-425B-B9E1-016B79F91B54}" destId="{6E8CE6CB-FE9B-46FC-AD0F-94C238CB5972}" srcOrd="1" destOrd="0" presId="urn:microsoft.com/office/officeart/2005/8/layout/hProcess4"/>
    <dgm:cxn modelId="{4478EEAD-589A-4440-AFF9-3432E9E364B4}" type="presParOf" srcId="{B74A4AF1-1F10-425B-B9E1-016B79F91B54}" destId="{B97BF9B0-0BE4-4C2B-A4A5-51D969B41513}" srcOrd="2" destOrd="0" presId="urn:microsoft.com/office/officeart/2005/8/layout/hProcess4"/>
    <dgm:cxn modelId="{209A6493-8E33-45EF-97BE-7B42DA292EF2}" type="presParOf" srcId="{B74A4AF1-1F10-425B-B9E1-016B79F91B54}" destId="{561A0B0F-A0E4-4BAA-AF0D-2B8C38B3D2A6}" srcOrd="3" destOrd="0" presId="urn:microsoft.com/office/officeart/2005/8/layout/hProcess4"/>
    <dgm:cxn modelId="{2CFD535B-43BA-4185-91FF-A2353126BE22}" type="presParOf" srcId="{B74A4AF1-1F10-425B-B9E1-016B79F91B54}" destId="{24D777EA-250E-4BC4-A45F-3E517C952D43}" srcOrd="4" destOrd="0" presId="urn:microsoft.com/office/officeart/2005/8/layout/hProcess4"/>
    <dgm:cxn modelId="{EEAE4726-DF1F-4693-A111-4BF3809C75F8}" type="presParOf" srcId="{25FE2359-4257-4EA1-AE48-BC8B46A754E0}" destId="{575D39CF-35BC-4F5B-9277-27596DDBB316}" srcOrd="3" destOrd="0" presId="urn:microsoft.com/office/officeart/2005/8/layout/hProcess4"/>
    <dgm:cxn modelId="{D10F0A34-863F-4B5C-A725-346D291F327B}" type="presParOf" srcId="{25FE2359-4257-4EA1-AE48-BC8B46A754E0}" destId="{61A64287-F328-460F-B7AD-4384916A347E}" srcOrd="4" destOrd="0" presId="urn:microsoft.com/office/officeart/2005/8/layout/hProcess4"/>
    <dgm:cxn modelId="{E78E39B3-5724-4E43-8C59-1F7F8C77074B}" type="presParOf" srcId="{61A64287-F328-460F-B7AD-4384916A347E}" destId="{F05CB4A0-A8A4-42D3-8662-FCDF662A963E}" srcOrd="0" destOrd="0" presId="urn:microsoft.com/office/officeart/2005/8/layout/hProcess4"/>
    <dgm:cxn modelId="{9F2808C6-35C9-4CC8-A4A4-226EEEA3EF24}" type="presParOf" srcId="{61A64287-F328-460F-B7AD-4384916A347E}" destId="{30D7BF98-E852-4C07-9EE2-43CB10D7D2D4}" srcOrd="1" destOrd="0" presId="urn:microsoft.com/office/officeart/2005/8/layout/hProcess4"/>
    <dgm:cxn modelId="{7CB2810A-D17E-46D5-ACDF-4AD9858129DB}" type="presParOf" srcId="{61A64287-F328-460F-B7AD-4384916A347E}" destId="{DA8C4569-5A3B-4FB3-83AD-E18DF0A93D74}" srcOrd="2" destOrd="0" presId="urn:microsoft.com/office/officeart/2005/8/layout/hProcess4"/>
    <dgm:cxn modelId="{9FC93E71-1BE6-4FE9-A23B-CCA6504687DD}" type="presParOf" srcId="{61A64287-F328-460F-B7AD-4384916A347E}" destId="{65B70F8A-7CD7-476E-9D42-C697D18FF311}" srcOrd="3" destOrd="0" presId="urn:microsoft.com/office/officeart/2005/8/layout/hProcess4"/>
    <dgm:cxn modelId="{2AF91633-7590-403F-85AF-30D1702153ED}" type="presParOf" srcId="{61A64287-F328-460F-B7AD-4384916A347E}" destId="{C9FC18C0-2BA2-4FAC-A424-F90E7CDC910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F715B-D1F0-4C7E-9D30-350FE1E6F85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C85A7-7013-4CC9-9D95-C90A535A6908}">
      <dgm:prSet/>
      <dgm:spPr/>
      <dgm:t>
        <a:bodyPr/>
        <a:lstStyle/>
        <a:p>
          <a:pPr rtl="0"/>
          <a:r>
            <a:rPr lang="ru-RU" b="1" dirty="0" smtClean="0"/>
            <a:t>П</a:t>
          </a:r>
          <a:r>
            <a:rPr lang="ru-RU" b="1" i="0" baseline="0" dirty="0" smtClean="0"/>
            <a:t>опов А.А.</a:t>
          </a:r>
        </a:p>
        <a:p>
          <a:pPr rtl="0"/>
          <a:r>
            <a:rPr lang="ru-RU" b="1" i="0" baseline="0" dirty="0" smtClean="0"/>
            <a:t>На 31.12.2021 нахождение в РФ </a:t>
          </a:r>
          <a:r>
            <a:rPr lang="en-US" b="1" i="0" baseline="0" dirty="0" smtClean="0"/>
            <a:t>&lt; 183</a:t>
          </a:r>
          <a:r>
            <a:rPr lang="ru-RU" b="1" i="0" baseline="0" dirty="0" smtClean="0"/>
            <a:t> дней</a:t>
          </a:r>
          <a:endParaRPr lang="ru-RU" dirty="0"/>
        </a:p>
      </dgm:t>
    </dgm:pt>
    <dgm:pt modelId="{827792B1-2A94-4C4F-89A8-42E802C9757A}" type="parTrans" cxnId="{78ECE5CF-DBA1-4290-B133-8005AFF888FA}">
      <dgm:prSet/>
      <dgm:spPr/>
      <dgm:t>
        <a:bodyPr/>
        <a:lstStyle/>
        <a:p>
          <a:endParaRPr lang="ru-RU"/>
        </a:p>
      </dgm:t>
    </dgm:pt>
    <dgm:pt modelId="{3214A625-1A09-45A4-9047-E7743CCF0AD7}" type="sibTrans" cxnId="{78ECE5CF-DBA1-4290-B133-8005AFF888FA}">
      <dgm:prSet/>
      <dgm:spPr/>
      <dgm:t>
        <a:bodyPr/>
        <a:lstStyle/>
        <a:p>
          <a:endParaRPr lang="ru-RU"/>
        </a:p>
      </dgm:t>
    </dgm:pt>
    <dgm:pt modelId="{F8C90357-2DB1-4611-8647-B96236180B86}">
      <dgm:prSet/>
      <dgm:spPr/>
      <dgm:t>
        <a:bodyPr/>
        <a:lstStyle/>
        <a:p>
          <a:pPr rtl="0"/>
          <a:r>
            <a:rPr lang="ru-RU" b="1" dirty="0" smtClean="0"/>
            <a:t>«</a:t>
          </a:r>
          <a:r>
            <a:rPr lang="en-US" b="1" dirty="0" smtClean="0"/>
            <a:t>ZZZ</a:t>
          </a:r>
          <a:r>
            <a:rPr lang="ru-RU" b="1" dirty="0" smtClean="0"/>
            <a:t>»</a:t>
          </a:r>
          <a:endParaRPr lang="en-US" b="1" dirty="0" smtClean="0"/>
        </a:p>
        <a:p>
          <a:pPr rtl="0"/>
          <a:r>
            <a:rPr lang="ru-RU" dirty="0" smtClean="0"/>
            <a:t>Таиланд</a:t>
          </a:r>
          <a:endParaRPr lang="ru-RU" dirty="0"/>
        </a:p>
      </dgm:t>
    </dgm:pt>
    <dgm:pt modelId="{0BDB0B88-0A39-47BA-A71B-63ADF8CAF9DC}" type="parTrans" cxnId="{F09F7E1A-98ED-4445-9AD1-5B0F0A744620}">
      <dgm:prSet/>
      <dgm:spPr/>
      <dgm:t>
        <a:bodyPr/>
        <a:lstStyle/>
        <a:p>
          <a:endParaRPr lang="ru-RU"/>
        </a:p>
      </dgm:t>
    </dgm:pt>
    <dgm:pt modelId="{F5D5F20B-F70A-4F63-B4A6-089895E6A26F}" type="sibTrans" cxnId="{F09F7E1A-98ED-4445-9AD1-5B0F0A744620}">
      <dgm:prSet/>
      <dgm:spPr/>
      <dgm:t>
        <a:bodyPr/>
        <a:lstStyle/>
        <a:p>
          <a:endParaRPr lang="ru-RU"/>
        </a:p>
      </dgm:t>
    </dgm:pt>
    <dgm:pt modelId="{DB7E82AB-EC04-4BD3-B7DF-53867B820DC8}" type="pres">
      <dgm:prSet presAssocID="{31CF715B-D1F0-4C7E-9D30-350FE1E6F8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C35906-E896-43CD-880C-B624B62BFA66}" type="pres">
      <dgm:prSet presAssocID="{99EC85A7-7013-4CC9-9D95-C90A535A6908}" presName="node" presStyleLbl="node1" presStyleIdx="0" presStyleCnt="2" custScaleX="104658" custScaleY="76521" custLinFactNeighborX="-44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DB9C7-D834-44E4-ABDB-A647DB78F327}" type="pres">
      <dgm:prSet presAssocID="{3214A625-1A09-45A4-9047-E7743CCF0AD7}" presName="sibTrans" presStyleLbl="sibTrans2D1" presStyleIdx="0" presStyleCnt="1" custScaleX="166527"/>
      <dgm:spPr/>
      <dgm:t>
        <a:bodyPr/>
        <a:lstStyle/>
        <a:p>
          <a:endParaRPr lang="ru-RU"/>
        </a:p>
      </dgm:t>
    </dgm:pt>
    <dgm:pt modelId="{B9D312C9-368F-425B-A6E6-04C523073887}" type="pres">
      <dgm:prSet presAssocID="{3214A625-1A09-45A4-9047-E7743CCF0AD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C366B12C-DD07-4D20-9883-E8FD46997546}" type="pres">
      <dgm:prSet presAssocID="{F8C90357-2DB1-4611-8647-B96236180B86}" presName="node" presStyleLbl="node1" presStyleIdx="1" presStyleCnt="2" custScaleX="102636" custScaleY="78108" custLinFactNeighborX="47398" custLinFactNeighborY="1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CE5CF-DBA1-4290-B133-8005AFF888FA}" srcId="{31CF715B-D1F0-4C7E-9D30-350FE1E6F85C}" destId="{99EC85A7-7013-4CC9-9D95-C90A535A6908}" srcOrd="0" destOrd="0" parTransId="{827792B1-2A94-4C4F-89A8-42E802C9757A}" sibTransId="{3214A625-1A09-45A4-9047-E7743CCF0AD7}"/>
    <dgm:cxn modelId="{24A67C4A-4F93-4DD6-A851-F1A07A6A4E72}" type="presOf" srcId="{99EC85A7-7013-4CC9-9D95-C90A535A6908}" destId="{45C35906-E896-43CD-880C-B624B62BFA66}" srcOrd="0" destOrd="0" presId="urn:microsoft.com/office/officeart/2005/8/layout/process1"/>
    <dgm:cxn modelId="{35161151-C281-4300-A036-A5642E1B0C3A}" type="presOf" srcId="{31CF715B-D1F0-4C7E-9D30-350FE1E6F85C}" destId="{DB7E82AB-EC04-4BD3-B7DF-53867B820DC8}" srcOrd="0" destOrd="0" presId="urn:microsoft.com/office/officeart/2005/8/layout/process1"/>
    <dgm:cxn modelId="{45E97E4C-BE3E-43E7-8533-60F6E328BCED}" type="presOf" srcId="{F8C90357-2DB1-4611-8647-B96236180B86}" destId="{C366B12C-DD07-4D20-9883-E8FD46997546}" srcOrd="0" destOrd="0" presId="urn:microsoft.com/office/officeart/2005/8/layout/process1"/>
    <dgm:cxn modelId="{F09F7E1A-98ED-4445-9AD1-5B0F0A744620}" srcId="{31CF715B-D1F0-4C7E-9D30-350FE1E6F85C}" destId="{F8C90357-2DB1-4611-8647-B96236180B86}" srcOrd="1" destOrd="0" parTransId="{0BDB0B88-0A39-47BA-A71B-63ADF8CAF9DC}" sibTransId="{F5D5F20B-F70A-4F63-B4A6-089895E6A26F}"/>
    <dgm:cxn modelId="{373A3FBE-75FE-4AB4-BD7E-95F8723D512A}" type="presOf" srcId="{3214A625-1A09-45A4-9047-E7743CCF0AD7}" destId="{674DB9C7-D834-44E4-ABDB-A647DB78F327}" srcOrd="0" destOrd="0" presId="urn:microsoft.com/office/officeart/2005/8/layout/process1"/>
    <dgm:cxn modelId="{3CC298FC-3706-4EC7-A6FF-73B213241514}" type="presOf" srcId="{3214A625-1A09-45A4-9047-E7743CCF0AD7}" destId="{B9D312C9-368F-425B-A6E6-04C523073887}" srcOrd="1" destOrd="0" presId="urn:microsoft.com/office/officeart/2005/8/layout/process1"/>
    <dgm:cxn modelId="{7DFFCD21-C728-4E33-8498-8FE2897DFE0C}" type="presParOf" srcId="{DB7E82AB-EC04-4BD3-B7DF-53867B820DC8}" destId="{45C35906-E896-43CD-880C-B624B62BFA66}" srcOrd="0" destOrd="0" presId="urn:microsoft.com/office/officeart/2005/8/layout/process1"/>
    <dgm:cxn modelId="{DFD155C6-73B1-4860-8F65-B4CAA6D9BFC2}" type="presParOf" srcId="{DB7E82AB-EC04-4BD3-B7DF-53867B820DC8}" destId="{674DB9C7-D834-44E4-ABDB-A647DB78F327}" srcOrd="1" destOrd="0" presId="urn:microsoft.com/office/officeart/2005/8/layout/process1"/>
    <dgm:cxn modelId="{E1DE9A9A-215C-4C2C-BE7C-B04EC16A3C59}" type="presParOf" srcId="{674DB9C7-D834-44E4-ABDB-A647DB78F327}" destId="{B9D312C9-368F-425B-A6E6-04C523073887}" srcOrd="0" destOrd="0" presId="urn:microsoft.com/office/officeart/2005/8/layout/process1"/>
    <dgm:cxn modelId="{14D5F7AC-EE92-4F65-97C3-DB84AC2516A7}" type="presParOf" srcId="{DB7E82AB-EC04-4BD3-B7DF-53867B820DC8}" destId="{C366B12C-DD07-4D20-9883-E8FD4699754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B978F-FAD9-4ACD-BDA0-1C86375CE55E}">
      <dsp:nvSpPr>
        <dsp:cNvPr id="0" name=""/>
        <dsp:cNvSpPr/>
      </dsp:nvSpPr>
      <dsp:spPr>
        <a:xfrm>
          <a:off x="1604" y="0"/>
          <a:ext cx="2496946" cy="3929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Уведомление об участии в иностранной организации (КНД 1120411) – в срок не позднее трех месяцев с даты возникновения участия</a:t>
          </a:r>
          <a:endParaRPr lang="ru-RU" sz="13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604" y="1571636"/>
        <a:ext cx="2496946" cy="1571636"/>
      </dsp:txXfrm>
    </dsp:sp>
    <dsp:sp modelId="{899843BF-ED9A-489A-899E-19456353C63D}">
      <dsp:nvSpPr>
        <dsp:cNvPr id="0" name=""/>
        <dsp:cNvSpPr/>
      </dsp:nvSpPr>
      <dsp:spPr>
        <a:xfrm>
          <a:off x="595884" y="235745"/>
          <a:ext cx="1308386" cy="130838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42D9A-6B47-4295-B742-8F6F018224A0}">
      <dsp:nvSpPr>
        <dsp:cNvPr id="0" name=""/>
        <dsp:cNvSpPr/>
      </dsp:nvSpPr>
      <dsp:spPr>
        <a:xfrm>
          <a:off x="2573459" y="0"/>
          <a:ext cx="2496946" cy="3929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Уведомление о контролируемых иностранных компаниях (КНД 1120416) – для юридических лиц ежегодно в срок не позднее 20 марта года, следующего за отчетным годом и для физических лиц ежегодно в срок не позднее 30 апреля года, следующего за отчетным годом.</a:t>
          </a:r>
          <a:endParaRPr lang="ru-RU" sz="13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573459" y="1571636"/>
        <a:ext cx="2496946" cy="1571636"/>
      </dsp:txXfrm>
    </dsp:sp>
    <dsp:sp modelId="{4A03C17C-7F6A-423B-A190-1324442F7624}">
      <dsp:nvSpPr>
        <dsp:cNvPr id="0" name=""/>
        <dsp:cNvSpPr/>
      </dsp:nvSpPr>
      <dsp:spPr>
        <a:xfrm>
          <a:off x="3167739" y="235745"/>
          <a:ext cx="1308386" cy="130838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3E893-E84F-4174-8335-857DA6AC150F}">
      <dsp:nvSpPr>
        <dsp:cNvPr id="0" name=""/>
        <dsp:cNvSpPr/>
      </dsp:nvSpPr>
      <dsp:spPr>
        <a:xfrm>
          <a:off x="5145313" y="0"/>
          <a:ext cx="2496946" cy="3929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Подтверждает размер прибыли (убытка) контролируемой иностранной компании путем представления финансовой отчетности (аудиторского заключения) данной иностранной организации. </a:t>
          </a:r>
          <a:endParaRPr lang="ru-RU" sz="13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45313" y="1571636"/>
        <a:ext cx="2496946" cy="1571636"/>
      </dsp:txXfrm>
    </dsp:sp>
    <dsp:sp modelId="{5DC70870-8DF5-4983-8B2F-213DB2621A0F}">
      <dsp:nvSpPr>
        <dsp:cNvPr id="0" name=""/>
        <dsp:cNvSpPr/>
      </dsp:nvSpPr>
      <dsp:spPr>
        <a:xfrm>
          <a:off x="5739593" y="235745"/>
          <a:ext cx="1308386" cy="130838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17E92-8A12-4CB5-B944-B655648069A8}">
      <dsp:nvSpPr>
        <dsp:cNvPr id="0" name=""/>
        <dsp:cNvSpPr/>
      </dsp:nvSpPr>
      <dsp:spPr>
        <a:xfrm>
          <a:off x="351113" y="3592853"/>
          <a:ext cx="7032355" cy="1356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1821F-2D38-462E-B7E7-28D747D36F59}">
      <dsp:nvSpPr>
        <dsp:cNvPr id="0" name=""/>
        <dsp:cNvSpPr/>
      </dsp:nvSpPr>
      <dsp:spPr>
        <a:xfrm>
          <a:off x="1626992" y="431531"/>
          <a:ext cx="1679856" cy="11543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E9846-D2F0-4A78-92C6-326E51D4CCF8}">
      <dsp:nvSpPr>
        <dsp:cNvPr id="0" name=""/>
        <dsp:cNvSpPr/>
      </dsp:nvSpPr>
      <dsp:spPr>
        <a:xfrm>
          <a:off x="2434352" y="120034"/>
          <a:ext cx="2202227" cy="2202227"/>
        </a:xfrm>
        <a:prstGeom prst="leftCircularArrow">
          <a:avLst>
            <a:gd name="adj1" fmla="val 4274"/>
            <a:gd name="adj2" fmla="val 540327"/>
            <a:gd name="adj3" fmla="val 2316463"/>
            <a:gd name="adj4" fmla="val 9025114"/>
            <a:gd name="adj5" fmla="val 498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3E090E-CB45-4707-82A2-FEE80DBD6DFF}">
      <dsp:nvSpPr>
        <dsp:cNvPr id="0" name=""/>
        <dsp:cNvSpPr/>
      </dsp:nvSpPr>
      <dsp:spPr>
        <a:xfrm>
          <a:off x="1983476" y="1290977"/>
          <a:ext cx="1366162" cy="423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Петров Е.Г.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5877" y="1303378"/>
        <a:ext cx="1341360" cy="398605"/>
      </dsp:txXfrm>
    </dsp:sp>
    <dsp:sp modelId="{6E8CE6CB-FE9B-46FC-AD0F-94C238CB5972}">
      <dsp:nvSpPr>
        <dsp:cNvPr id="0" name=""/>
        <dsp:cNvSpPr/>
      </dsp:nvSpPr>
      <dsp:spPr>
        <a:xfrm>
          <a:off x="3797863" y="385831"/>
          <a:ext cx="1731722" cy="1242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D39CF-35BC-4F5B-9277-27596DDBB316}">
      <dsp:nvSpPr>
        <dsp:cNvPr id="0" name=""/>
        <dsp:cNvSpPr/>
      </dsp:nvSpPr>
      <dsp:spPr>
        <a:xfrm>
          <a:off x="4639953" y="-270248"/>
          <a:ext cx="2061995" cy="2061995"/>
        </a:xfrm>
        <a:prstGeom prst="circularArrow">
          <a:avLst>
            <a:gd name="adj1" fmla="val 4565"/>
            <a:gd name="adj2" fmla="val 581201"/>
            <a:gd name="adj3" fmla="val 19245224"/>
            <a:gd name="adj4" fmla="val 12577447"/>
            <a:gd name="adj5" fmla="val 53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1A0B0F-A0E4-4BAA-AF0D-2B8C38B3D2A6}">
      <dsp:nvSpPr>
        <dsp:cNvPr id="0" name=""/>
        <dsp:cNvSpPr/>
      </dsp:nvSpPr>
      <dsp:spPr>
        <a:xfrm>
          <a:off x="4168359" y="301523"/>
          <a:ext cx="1390001" cy="423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ООО «Вымпел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0760" y="313924"/>
        <a:ext cx="1365199" cy="398605"/>
      </dsp:txXfrm>
    </dsp:sp>
    <dsp:sp modelId="{30D7BF98-E852-4C07-9EE2-43CB10D7D2D4}">
      <dsp:nvSpPr>
        <dsp:cNvPr id="0" name=""/>
        <dsp:cNvSpPr/>
      </dsp:nvSpPr>
      <dsp:spPr>
        <a:xfrm>
          <a:off x="6006585" y="514137"/>
          <a:ext cx="1197818" cy="98794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70F8A-7CD7-476E-9D42-C697D18FF311}">
      <dsp:nvSpPr>
        <dsp:cNvPr id="0" name=""/>
        <dsp:cNvSpPr/>
      </dsp:nvSpPr>
      <dsp:spPr>
        <a:xfrm>
          <a:off x="6272767" y="1290383"/>
          <a:ext cx="1064727" cy="423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300" b="1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YYY</a:t>
          </a:r>
          <a:r>
            <a:rPr lang="ru-RU" sz="1300" b="1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5168" y="1302784"/>
        <a:ext cx="1039925" cy="398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35906-E896-43CD-880C-B624B62BFA66}">
      <dsp:nvSpPr>
        <dsp:cNvPr id="0" name=""/>
        <dsp:cNvSpPr/>
      </dsp:nvSpPr>
      <dsp:spPr>
        <a:xfrm>
          <a:off x="0" y="395847"/>
          <a:ext cx="2955461" cy="1296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</a:t>
          </a:r>
          <a:r>
            <a:rPr lang="ru-RU" sz="1800" b="1" i="0" kern="1200" baseline="0" dirty="0" smtClean="0"/>
            <a:t>опов А.А.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/>
            <a:t>На 31.12.2021 нахождение в РФ </a:t>
          </a:r>
          <a:r>
            <a:rPr lang="en-US" sz="1800" b="1" i="0" kern="1200" baseline="0" dirty="0" smtClean="0"/>
            <a:t>&lt; 183</a:t>
          </a:r>
          <a:r>
            <a:rPr lang="ru-RU" sz="1800" b="1" i="0" kern="1200" baseline="0" dirty="0" smtClean="0"/>
            <a:t> дней</a:t>
          </a:r>
          <a:endParaRPr lang="ru-RU" sz="1800" kern="1200" dirty="0"/>
        </a:p>
      </dsp:txBody>
      <dsp:txXfrm>
        <a:off x="37974" y="433821"/>
        <a:ext cx="2879513" cy="1220588"/>
      </dsp:txXfrm>
    </dsp:sp>
    <dsp:sp modelId="{674DB9C7-D834-44E4-ABDB-A647DB78F327}">
      <dsp:nvSpPr>
        <dsp:cNvPr id="0" name=""/>
        <dsp:cNvSpPr/>
      </dsp:nvSpPr>
      <dsp:spPr>
        <a:xfrm rot="18933">
          <a:off x="3038809" y="705295"/>
          <a:ext cx="998186" cy="700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038811" y="844782"/>
        <a:ext cx="788086" cy="420200"/>
      </dsp:txXfrm>
    </dsp:sp>
    <dsp:sp modelId="{C366B12C-DD07-4D20-9883-E8FD46997546}">
      <dsp:nvSpPr>
        <dsp:cNvPr id="0" name=""/>
        <dsp:cNvSpPr/>
      </dsp:nvSpPr>
      <dsp:spPr>
        <a:xfrm>
          <a:off x="4086414" y="404751"/>
          <a:ext cx="2898361" cy="1323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</a:t>
          </a:r>
          <a:r>
            <a:rPr lang="en-US" sz="1800" b="1" kern="1200" dirty="0" smtClean="0"/>
            <a:t>ZZZ</a:t>
          </a:r>
          <a:r>
            <a:rPr lang="ru-RU" sz="1800" b="1" kern="1200" dirty="0" smtClean="0"/>
            <a:t>»</a:t>
          </a:r>
          <a:endParaRPr lang="en-US" sz="1800" b="1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Таиланд</a:t>
          </a:r>
          <a:endParaRPr lang="ru-RU" sz="1800" kern="1200" dirty="0"/>
        </a:p>
      </dsp:txBody>
      <dsp:txXfrm>
        <a:off x="4125176" y="443513"/>
        <a:ext cx="2820837" cy="124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14626"/>
            <a:ext cx="8858312" cy="178595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Исполнение налоговых обязательств контролирующими лицами иностранных организаций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6568" y="1779662"/>
            <a:ext cx="5529286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Управление </a:t>
            </a:r>
            <a:r>
              <a:rPr lang="ru-RU" b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Федеральной налоговой службы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по Амурской области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4511690"/>
            <a:ext cx="792088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843558"/>
            <a:ext cx="7632699" cy="1944216"/>
          </a:xfrm>
        </p:spPr>
        <p:txBody>
          <a:bodyPr/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Для получения консультации о порядке заполнения и представления уведомлений о контролируемых иностранных компаниях можно обратиться в УФНС России по Амурской области по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тел. 8(4162) 390-557.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smtClean="0"/>
              <a:t>10</a:t>
            </a:r>
          </a:p>
        </p:txBody>
      </p:sp>
      <p:sp>
        <p:nvSpPr>
          <p:cNvPr id="4" name="Заголовок 8"/>
          <p:cNvSpPr txBox="1">
            <a:spLocks/>
          </p:cNvSpPr>
          <p:nvPr/>
        </p:nvSpPr>
        <p:spPr>
          <a:xfrm>
            <a:off x="611560" y="3867894"/>
            <a:ext cx="7632699" cy="57606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85735"/>
            <a:ext cx="8643998" cy="42862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Основные понятия</a:t>
            </a:r>
            <a:endParaRPr lang="ru-RU" sz="2000" dirty="0"/>
          </a:p>
        </p:txBody>
      </p: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259631" y="626636"/>
            <a:ext cx="7440833" cy="943879"/>
            <a:chOff x="1722574" y="-541714"/>
            <a:chExt cx="4697289" cy="585331"/>
          </a:xfrm>
        </p:grpSpPr>
        <p:sp>
          <p:nvSpPr>
            <p:cNvPr id="7" name="Пятиугольник 6"/>
            <p:cNvSpPr/>
            <p:nvPr/>
          </p:nvSpPr>
          <p:spPr>
            <a:xfrm rot="10800000">
              <a:off x="1774793" y="-541157"/>
              <a:ext cx="4645070" cy="58477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ятиугольник 4"/>
            <p:cNvSpPr/>
            <p:nvPr/>
          </p:nvSpPr>
          <p:spPr>
            <a:xfrm>
              <a:off x="1722574" y="-541714"/>
              <a:ext cx="4697288" cy="584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870" tIns="41910" rIns="78232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Налоговые резиденты РФ – это российские организации или любое физическое лицо, которое в течении года проживает в РФ 183 дня и более</a:t>
              </a:r>
              <a:r>
                <a:rPr lang="ru-RU" sz="1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406297" y="699542"/>
            <a:ext cx="928664" cy="942987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20"/>
          <p:cNvGrpSpPr>
            <a:grpSpLocks/>
          </p:cNvGrpSpPr>
          <p:nvPr/>
        </p:nvGrpSpPr>
        <p:grpSpPr bwMode="auto">
          <a:xfrm>
            <a:off x="1360547" y="1635746"/>
            <a:ext cx="7378558" cy="981844"/>
            <a:chOff x="1786281" y="-669049"/>
            <a:chExt cx="4657976" cy="608874"/>
          </a:xfrm>
        </p:grpSpPr>
        <p:sp>
          <p:nvSpPr>
            <p:cNvPr id="11" name="Пятиугольник 10"/>
            <p:cNvSpPr/>
            <p:nvPr/>
          </p:nvSpPr>
          <p:spPr>
            <a:xfrm rot="10800000">
              <a:off x="1799187" y="-669049"/>
              <a:ext cx="4645070" cy="58477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ятиугольник 4"/>
            <p:cNvSpPr/>
            <p:nvPr/>
          </p:nvSpPr>
          <p:spPr>
            <a:xfrm>
              <a:off x="1786281" y="-644949"/>
              <a:ext cx="4497607" cy="584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870" tIns="41910" rIns="78232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Контролируемая иностранная компания (КИК) -  иностранная компания, которой владеет российский налоговый резидент.</a:t>
              </a:r>
              <a:endPara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Основной текст)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611560" y="3075805"/>
            <a:ext cx="928664" cy="942987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28866" y="1860054"/>
            <a:ext cx="928664" cy="942987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20"/>
          <p:cNvGrpSpPr>
            <a:grpSpLocks/>
          </p:cNvGrpSpPr>
          <p:nvPr/>
        </p:nvGrpSpPr>
        <p:grpSpPr bwMode="auto">
          <a:xfrm>
            <a:off x="1619672" y="2617590"/>
            <a:ext cx="7119433" cy="1970384"/>
            <a:chOff x="1786281" y="-669049"/>
            <a:chExt cx="4657976" cy="608874"/>
          </a:xfrm>
        </p:grpSpPr>
        <p:sp>
          <p:nvSpPr>
            <p:cNvPr id="20" name="Пятиугольник 19"/>
            <p:cNvSpPr/>
            <p:nvPr/>
          </p:nvSpPr>
          <p:spPr>
            <a:xfrm rot="10800000">
              <a:off x="1799187" y="-669049"/>
              <a:ext cx="4645070" cy="58477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ятиугольник 4"/>
            <p:cNvSpPr/>
            <p:nvPr/>
          </p:nvSpPr>
          <p:spPr>
            <a:xfrm>
              <a:off x="1786281" y="-644949"/>
              <a:ext cx="4497607" cy="584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870" tIns="41910" rIns="78232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Контролирующие </a:t>
              </a:r>
              <a:r>
                <a:rPr lang="ru-RU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лица </a:t>
              </a:r>
              <a:r>
                <a:rPr lang="ru-RU" sz="1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- юридические </a:t>
              </a:r>
              <a:r>
                <a:rPr lang="ru-RU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лица и физические лица, которые являются налоговыми резидентами и при этом владеют долей в иностранной компании в размере не менее 25% или 10% при условии, что 50% компании принадлежит резидентам </a:t>
              </a:r>
              <a:r>
                <a:rPr lang="ru-RU" sz="1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(Основной текст)"/>
                </a:rPr>
                <a:t>России.   </a:t>
              </a:r>
              <a:endPara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Основной текст)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75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85735"/>
            <a:ext cx="8643998" cy="42862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>Обязанности контролирующего лица</a:t>
            </a:r>
            <a:endParaRPr lang="ru-RU" sz="20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45477364"/>
              </p:ext>
            </p:extLst>
          </p:nvPr>
        </p:nvGraphicFramePr>
        <p:xfrm>
          <a:off x="500034" y="785800"/>
          <a:ext cx="7643865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0" y="1285864"/>
            <a:ext cx="1019418" cy="785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15" y="1285865"/>
            <a:ext cx="1000132" cy="7858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95106"/>
            <a:ext cx="1000132" cy="7858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7356" y="4071948"/>
            <a:ext cx="4733576" cy="3301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9600" b="1" i="0" u="none" strike="noStrike" kern="1200" cap="none" spc="100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 descr="\\c0020-app008.dmz.tax.nalog.ru\DavWWWRoot\inetdata\0000-07-653\Мои документы\fns_logo_11101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31619"/>
            <a:ext cx="936104" cy="77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85865"/>
            <a:ext cx="1000132" cy="7858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56" y="1197115"/>
            <a:ext cx="1003286" cy="78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871167" y="1563638"/>
            <a:ext cx="1643074" cy="3312368"/>
          </a:xfrm>
          <a:prstGeom prst="downArrow">
            <a:avLst>
              <a:gd name="adj1" fmla="val 86226"/>
              <a:gd name="adj2" fmla="val 1394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870903" y="1724198"/>
            <a:ext cx="5643602" cy="37457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бумажном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носителе (лично или по почте)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259632" y="411510"/>
            <a:ext cx="7215238" cy="10001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Способы представления уведомлений и финансовой отчетности в налоговый орган</a:t>
            </a:r>
            <a:endParaRPr lang="ru-RU" sz="2000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857356" y="2619139"/>
            <a:ext cx="5643602" cy="125991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ТКС или через «Личный кабинет налогоплательщика». </a:t>
            </a:r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«Личном кабинете для физических лиц» необходимо зайти в раздел «жизненные ситуации» и выбрать пункт «иностранные организации (структуры)»</a:t>
            </a:r>
          </a:p>
        </p:txBody>
      </p:sp>
    </p:spTree>
    <p:extLst>
      <p:ext uri="{BB962C8B-B14F-4D97-AF65-F5344CB8AC3E}">
        <p14:creationId xmlns:p14="http://schemas.microsoft.com/office/powerpoint/2010/main" val="31829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744669"/>
            <a:ext cx="2448272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«ХХХ»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Латвия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(КИК)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03798"/>
            <a:ext cx="2448272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А.А.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(Контролирующее лицо с 01.04.2020)</a:t>
            </a:r>
          </a:p>
        </p:txBody>
      </p:sp>
      <p:cxnSp>
        <p:nvCxnSpPr>
          <p:cNvPr id="8" name="Прямая со стрелкой 7"/>
          <p:cNvCxnSpPr>
            <a:stCxn id="7" idx="0"/>
            <a:endCxn id="5" idx="2"/>
          </p:cNvCxnSpPr>
          <p:nvPr/>
        </p:nvCxnSpPr>
        <p:spPr>
          <a:xfrm flipV="1">
            <a:off x="1907704" y="1896797"/>
            <a:ext cx="0" cy="1107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1720" y="2239086"/>
            <a:ext cx="1146545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normalizeH="0" baseline="0" noProof="0" dirty="0" smtClean="0">
                <a:solidFill>
                  <a:srgbClr val="005AA9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40 %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293709" y="1995686"/>
            <a:ext cx="1800200" cy="100811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04048" y="1322620"/>
            <a:ext cx="3528392" cy="105841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 defTabSz="1043056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700" b="1" i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01.07.2020 уведомление </a:t>
            </a:r>
            <a:endParaRPr lang="ru-RU" sz="1700" b="1" i="1" dirty="0" smtClean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1043056">
              <a:spcBef>
                <a:spcPct val="0"/>
              </a:spcBef>
            </a:pPr>
            <a:r>
              <a:rPr lang="ru-RU" sz="1700" b="1" i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 участии </a:t>
            </a:r>
            <a:r>
              <a:rPr lang="ru-RU" sz="1700" b="1" i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иностранной </a:t>
            </a:r>
            <a:endParaRPr lang="ru-RU" sz="1700" b="1" i="1" dirty="0" smtClean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1043056">
              <a:spcBef>
                <a:spcPct val="0"/>
              </a:spcBef>
            </a:pPr>
            <a:r>
              <a:rPr lang="ru-RU" sz="1700" b="1" i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компании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13512" y="698149"/>
            <a:ext cx="568863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62500" lnSpcReduction="20000"/>
          </a:bodyPr>
          <a:lstStyle/>
          <a:p>
            <a:pPr defTabSz="1043056">
              <a:spcBef>
                <a:spcPct val="0"/>
              </a:spcBef>
            </a:pPr>
            <a:r>
              <a:rPr lang="ru-RU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</a:t>
            </a:r>
            <a:endParaRPr lang="ru-RU" sz="4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43056">
              <a:spcBef>
                <a:spcPct val="0"/>
              </a:spcBef>
            </a:pPr>
            <a:r>
              <a:rPr lang="ru-RU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редставить: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2665462"/>
            <a:ext cx="3888433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pPr marL="285750" indent="-285750" defTabSz="1043056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6400" b="1" i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04.05.2022 уведомление </a:t>
            </a: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КИК за </a:t>
            </a:r>
          </a:p>
          <a:p>
            <a:pPr defTabSz="1043056">
              <a:spcBef>
                <a:spcPct val="0"/>
              </a:spcBef>
            </a:pP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6400" b="1" i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с приложением </a:t>
            </a: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</a:t>
            </a:r>
          </a:p>
          <a:p>
            <a:pPr defTabSz="1043056">
              <a:spcBef>
                <a:spcPct val="0"/>
              </a:spcBef>
            </a:pP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иностранной организации </a:t>
            </a:r>
          </a:p>
          <a:p>
            <a:pPr defTabSz="1043056">
              <a:spcBef>
                <a:spcPct val="0"/>
              </a:spcBef>
            </a:pP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6400" b="1" i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с </a:t>
            </a: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учредителей </a:t>
            </a:r>
          </a:p>
          <a:p>
            <a:pPr defTabSz="1043056">
              <a:spcBef>
                <a:spcPct val="0"/>
              </a:spcBef>
            </a:pPr>
            <a:r>
              <a:rPr lang="ru-RU" sz="6400" b="1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6400" b="1" i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распределении прибыли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48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57549718"/>
              </p:ext>
            </p:extLst>
          </p:nvPr>
        </p:nvGraphicFramePr>
        <p:xfrm>
          <a:off x="-180528" y="1563638"/>
          <a:ext cx="89644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71800" y="3507854"/>
            <a:ext cx="172819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699542"/>
            <a:ext cx="100811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375" y="2277163"/>
            <a:ext cx="18002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Прямое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noProof="0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онтролируемое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лицо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9408" y="2283718"/>
            <a:ext cx="842392" cy="72008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475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lang="ru-RU" sz="33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</a:t>
            </a:r>
            <a:endParaRPr lang="ru-RU" sz="33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43056">
              <a:spcBef>
                <a:spcPct val="0"/>
              </a:spcBef>
            </a:pPr>
            <a:r>
              <a:rPr lang="ru-RU" sz="33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3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онтролируемое </a:t>
            </a:r>
            <a:endParaRPr lang="ru-RU" sz="33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43056">
              <a:spcBef>
                <a:spcPct val="0"/>
              </a:spcBef>
            </a:pPr>
            <a:r>
              <a:rPr lang="ru-RU" sz="33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08939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КИК</a:t>
            </a:r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defPPr>
              <a:defRPr lang="ru-RU"/>
            </a:defPPr>
            <a:lvl1pPr marL="0" algn="ctr" defTabSz="816296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z="2000" smtClean="0">
                <a:solidFill>
                  <a:schemeClr val="bg1"/>
                </a:solidFill>
              </a:rPr>
              <a:pPr/>
              <a:t>6</a:t>
            </a:fld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003798"/>
            <a:ext cx="2448272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 И.В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907704" y="1896797"/>
            <a:ext cx="0" cy="1107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83568" y="744669"/>
            <a:ext cx="2448272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«Ромашка»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Беларусь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(Член ЕАЭС)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4719" y="2113685"/>
            <a:ext cx="1215153" cy="53007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7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normalizeH="0" baseline="0" noProof="0" dirty="0" smtClean="0">
                <a:solidFill>
                  <a:srgbClr val="005AA9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100%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754304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1043056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</a:t>
            </a:r>
            <a:endParaRPr lang="ru-RU" sz="2400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1043056">
              <a:spcBef>
                <a:spcPct val="0"/>
              </a:spcBef>
            </a:pPr>
            <a:r>
              <a:rPr lang="ru-RU" sz="2400" i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уведомление о КИК</a:t>
            </a:r>
            <a:endParaRPr lang="ru-RU" sz="4000" i="1" dirty="0">
              <a:solidFill>
                <a:srgbClr val="005AA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2459487"/>
            <a:ext cx="4689989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342900" indent="-342900" defTabSz="1043056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kumimoji="0" lang="ru-RU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</a:t>
            </a:r>
            <a:r>
              <a:rPr lang="ru-RU" sz="24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обязан </a:t>
            </a:r>
            <a:r>
              <a:rPr lang="ru-RU" sz="2400" i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представлять </a:t>
            </a:r>
            <a:endParaRPr lang="ru-RU" sz="2400" i="1" dirty="0" smtClean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1043056">
              <a:spcBef>
                <a:spcPct val="0"/>
              </a:spcBef>
            </a:pPr>
            <a:r>
              <a:rPr lang="ru-RU" sz="2400" i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финансовые документы </a:t>
            </a:r>
          </a:p>
          <a:p>
            <a:pPr defTabSz="1043056">
              <a:spcBef>
                <a:spcPct val="0"/>
              </a:spcBef>
            </a:pPr>
            <a:r>
              <a:rPr lang="ru-RU" sz="2400" i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подтверждающие </a:t>
            </a:r>
            <a:r>
              <a:rPr lang="ru-RU" sz="2400" i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размер </a:t>
            </a:r>
            <a:endParaRPr lang="ru-RU" sz="2400" i="1" dirty="0" smtClean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1043056">
              <a:spcBef>
                <a:spcPct val="0"/>
              </a:spcBef>
            </a:pPr>
            <a:r>
              <a:rPr lang="ru-RU" sz="2400" i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прибыли </a:t>
            </a:r>
            <a:r>
              <a:rPr lang="ru-RU" sz="2400" i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иностранной организации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defPPr>
              <a:defRPr lang="ru-RU"/>
            </a:defPPr>
            <a:lvl1pPr marL="0" algn="ctr" defTabSz="816296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z="2000" smtClean="0">
                <a:solidFill>
                  <a:schemeClr val="bg1"/>
                </a:solidFill>
              </a:rPr>
              <a:pPr/>
              <a:t>7</a:t>
            </a:fld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83611489"/>
              </p:ext>
            </p:extLst>
          </p:nvPr>
        </p:nvGraphicFramePr>
        <p:xfrm>
          <a:off x="827584" y="771550"/>
          <a:ext cx="698477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51920" y="799616"/>
            <a:ext cx="745159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233" y="2931790"/>
            <a:ext cx="7520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504F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 А.А.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обязан представлять</a:t>
            </a:r>
            <a:r>
              <a:rPr lang="ru-RU" b="1" i="1" dirty="0">
                <a:solidFill>
                  <a:srgbClr val="504F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уведомление о КИК за 2021 год, так как </a:t>
            </a:r>
            <a:endParaRPr lang="ru-RU" b="1" i="1" dirty="0" smtClean="0">
              <a:solidFill>
                <a:srgbClr val="504F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504F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>
                <a:solidFill>
                  <a:srgbClr val="504F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налоговый период он утратил статус налогового резидента РФ. </a:t>
            </a:r>
            <a:endParaRPr lang="ru-RU" dirty="0">
              <a:solidFill>
                <a:srgbClr val="504F53"/>
              </a:solidFill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defPPr>
              <a:defRPr lang="ru-RU"/>
            </a:defPPr>
            <a:lvl1pPr marL="0" algn="ctr" defTabSz="816296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z="2100" smtClean="0">
                <a:solidFill>
                  <a:schemeClr val="bg1"/>
                </a:solidFill>
              </a:rPr>
              <a:pPr/>
              <a:t>8</a:t>
            </a:fld>
            <a:endParaRPr lang="ru-RU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528" y="465482"/>
            <a:ext cx="7864166" cy="4815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900" cap="all" dirty="0" smtClean="0">
                <a:latin typeface="+mn-lt"/>
                <a:ea typeface="+mn-ea"/>
                <a:cs typeface="+mn-cs"/>
              </a:rPr>
              <a:t>Итоги декларационных кампаний  по представлению уведомлений о кик </a:t>
            </a:r>
            <a:endParaRPr lang="ru-RU" sz="1900" cap="all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9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31174"/>
              </p:ext>
            </p:extLst>
          </p:nvPr>
        </p:nvGraphicFramePr>
        <p:xfrm>
          <a:off x="474337" y="1187059"/>
          <a:ext cx="7819098" cy="3287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366"/>
                <a:gridCol w="2606366"/>
                <a:gridCol w="2606366"/>
              </a:tblGrid>
              <a:tr h="6118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ПЕРИОД</a:t>
                      </a:r>
                      <a:endParaRPr lang="ru-RU" sz="11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Представлено своевременно Уведомление о КИК  юридическими лицами</a:t>
                      </a:r>
                      <a:endParaRPr lang="ru-RU" sz="11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Представлено своевременно Уведомление о КИК  физическими лицами</a:t>
                      </a:r>
                    </a:p>
                  </a:txBody>
                  <a:tcPr marL="78191" marR="78191" marT="31101" marB="31101" anchor="ctr"/>
                </a:tc>
              </a:tr>
              <a:tr h="6118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год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</a:tr>
              <a:tr h="658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2020 год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</a:tr>
              <a:tr h="7775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2021 год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</a:t>
                      </a:r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marL="0" marR="0" indent="0" algn="ctr" defTabSz="891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algn="ctr"/>
                      <a:r>
                        <a:rPr lang="ru-RU" sz="1600" b="1" dirty="0" smtClean="0"/>
                        <a:t>15</a:t>
                      </a:r>
                      <a:endParaRPr lang="ru-RU" sz="1600" b="1" dirty="0"/>
                    </a:p>
                  </a:txBody>
                  <a:tcPr marL="78191" marR="78191" marT="31101" marB="31101" anchor="ctr"/>
                </a:tc>
              </a:tr>
              <a:tr h="627252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78191" marR="78191" marT="31101" marB="311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78191" marR="78191" marT="31101" marB="3110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1618</TotalTime>
  <Words>465</Words>
  <Application>Microsoft Office PowerPoint</Application>
  <PresentationFormat>Экран (16:9)</PresentationFormat>
  <Paragraphs>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Present_FNS2012_16-9</vt:lpstr>
      <vt:lpstr>Исполнение налоговых обязательств контролирующими лицами иностранных организаций</vt:lpstr>
      <vt:lpstr>Основные понятия</vt:lpstr>
      <vt:lpstr>Обязанности контролирующего лица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декларационных кампаний  по представлению уведомлений о кик </vt:lpstr>
      <vt:lpstr>Для получения консультации о порядке заполнения и представления уведомлений о контролируемых иностранных компаниях можно обратиться в УФНС России по Амурской области по тел. 8(4162) 390-557.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Телеком</dc:creator>
  <cp:lastModifiedBy>Лукаш Алина Вячеславовна</cp:lastModifiedBy>
  <cp:revision>98</cp:revision>
  <cp:lastPrinted>2022-06-02T02:14:21Z</cp:lastPrinted>
  <dcterms:created xsi:type="dcterms:W3CDTF">2016-04-01T10:55:54Z</dcterms:created>
  <dcterms:modified xsi:type="dcterms:W3CDTF">2022-06-02T02:14:31Z</dcterms:modified>
</cp:coreProperties>
</file>